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76" r:id="rId5"/>
    <p:sldId id="269" r:id="rId6"/>
    <p:sldId id="277" r:id="rId7"/>
    <p:sldId id="270" r:id="rId8"/>
    <p:sldId id="271" r:id="rId9"/>
    <p:sldId id="272" r:id="rId10"/>
    <p:sldId id="273" r:id="rId11"/>
    <p:sldId id="274" r:id="rId12"/>
    <p:sldId id="2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DA431-9D6F-45AF-84B2-98164F490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92FEBC-3C93-4183-A6C6-F6723F288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24C67-7CC8-40DD-948F-77A71846E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179A1-C416-43F5-AD71-A6BC34D1C366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096C5-31D2-434A-98EC-88EFBFAB7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A65E2-B632-4998-84F8-229A989E5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E90A2-0649-46D2-A4CB-D88B9BB93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72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8BA3D-2610-4EE9-A36D-6B66EB9CB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C9724-1DBA-48C4-84A8-53E622AFD0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B7603-3069-45E5-8C1A-4E27FEE4D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179A1-C416-43F5-AD71-A6BC34D1C366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921CC-227D-4C68-99C3-12DDE7B9D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F463C-9E59-4C88-B8FD-331D6FBA2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E90A2-0649-46D2-A4CB-D88B9BB93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65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5D8302-5780-4EC7-9B26-1F77510E93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CA82AD-9D8E-4DE6-BFFA-475FC76D2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067A5-235A-4941-8CA5-CCD5ECCB6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179A1-C416-43F5-AD71-A6BC34D1C366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6C51B-EFB0-4818-9C67-A87A3B0F8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961D7-0D4D-4C23-B7D9-5F3CA1BA1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E90A2-0649-46D2-A4CB-D88B9BB93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46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43FA2-48B2-475D-BB78-1167939D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DA989-B33D-4887-805C-90EA9E2EE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8E862-CC58-45AC-938D-6A2D0392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179A1-C416-43F5-AD71-A6BC34D1C366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CB672-2CE7-449B-8E3E-83A8AD912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46029-49F1-4326-BF83-6B8258F74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E90A2-0649-46D2-A4CB-D88B9BB93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64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371CA-2364-4EDD-8033-7FD45483C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2862F-B02B-463A-A098-7BF396720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CD528-BF35-4A11-A076-A04D17A2A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179A1-C416-43F5-AD71-A6BC34D1C366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3CA5C-BCEC-4E6B-9FFA-EB350B82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F7429-EA59-475D-B7F4-A63C06735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E90A2-0649-46D2-A4CB-D88B9BB93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03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4DB86-92CF-45E6-A124-D21C976E4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093F3-9768-4EAF-8545-F286E43055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CA43F-9299-4167-9F1E-1E234362F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DAC72-B22E-4FA4-97BF-FAA059F1E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179A1-C416-43F5-AD71-A6BC34D1C366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F15EE2-7356-4839-B107-6DBD16287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B5D2C7-A9C5-4BF8-BD4F-DD00DB3F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E90A2-0649-46D2-A4CB-D88B9BB93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9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4233-09FF-491E-8306-B7108032F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27859-4C12-415F-9834-26A80E758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3290DB-23FF-4B98-B4DE-B00BD8C60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6CE7BD-146C-4ED1-A742-54B91892DC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4C4D90-DE64-4AB3-A5AF-457BE7642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38FF85-A3C5-434A-9460-ADA43DF40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179A1-C416-43F5-AD71-A6BC34D1C366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C6B04A-8A39-4085-8DF3-938E70D13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A1AC59-09A2-4D50-917A-85135DA5C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E90A2-0649-46D2-A4CB-D88B9BB93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50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E9483-E4A5-4A92-BBA0-09723333A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3C313E-ECAF-4F85-8A19-6D7613F17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179A1-C416-43F5-AD71-A6BC34D1C366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E90C3B-694A-414F-988E-98931D73D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B11F16-61E5-4B80-86BE-6F0554BA0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E90A2-0649-46D2-A4CB-D88B9BB93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24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03CA78-A79C-47D3-A835-AAAE6CDFF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179A1-C416-43F5-AD71-A6BC34D1C366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632B01-AE80-4F9D-929D-5ED2433FB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670D0C-4B2D-4069-B458-9F2370E8B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E90A2-0649-46D2-A4CB-D88B9BB93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83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B8D00-6C3D-4DC4-9F85-C36AD57A7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D94F4-878F-46AB-80BD-4B280AE3C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20AEC-172D-46CD-BD3E-62D3416EA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BBA753-2E77-4000-A981-00C9F59CF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179A1-C416-43F5-AD71-A6BC34D1C366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C60D3-4FCA-4BEA-A747-D3A60BDB6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465EA-067B-45D6-94F5-23C81964F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E90A2-0649-46D2-A4CB-D88B9BB93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226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B091A-5F20-44E6-808A-3B00C10C3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3BDE8D-00EF-4995-9A5F-3D9E8A9F52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4279D8-2CAB-401E-A685-0084CE186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A99E0B-099A-4177-A0B7-54B987A11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179A1-C416-43F5-AD71-A6BC34D1C366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FCD3B-6839-46F5-B2D5-EFDE83577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B69963-5CA1-491E-8B4E-F144C7D60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E90A2-0649-46D2-A4CB-D88B9BB93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D758C5-4629-440D-88FF-BFA1245F4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2062D-6D37-42A0-A8EE-F1523ACA6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160F8-058E-4876-A579-7297684EDE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179A1-C416-43F5-AD71-A6BC34D1C366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C6B86-5DEC-4242-84C4-F404B0B09F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2F4EC-66E6-4421-9A43-2E5784CA4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E90A2-0649-46D2-A4CB-D88B9BB93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1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wav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7F9BE0-40C4-4F75-B141-2449FC5A2157}"/>
              </a:ext>
            </a:extLst>
          </p:cNvPr>
          <p:cNvSpPr txBox="1"/>
          <p:nvPr/>
        </p:nvSpPr>
        <p:spPr>
          <a:xfrm>
            <a:off x="1182848" y="562062"/>
            <a:ext cx="973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Chapter 7 = Rhythm Part II.  Includes </a:t>
            </a:r>
            <a:r>
              <a:rPr lang="en-US" sz="2400" b="1" dirty="0"/>
              <a:t>the dot</a:t>
            </a:r>
            <a:r>
              <a:rPr lang="en-US" sz="2400" dirty="0"/>
              <a:t>.</a:t>
            </a:r>
          </a:p>
        </p:txBody>
      </p:sp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0846EE5A-139E-4CB3-86F7-7880DC48A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96" y="2208148"/>
            <a:ext cx="1305774" cy="408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84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D126E7-8BE1-4389-BBF2-780C353C001E}"/>
              </a:ext>
            </a:extLst>
          </p:cNvPr>
          <p:cNvSpPr txBox="1"/>
          <p:nvPr/>
        </p:nvSpPr>
        <p:spPr>
          <a:xfrm>
            <a:off x="768626" y="461664"/>
            <a:ext cx="803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Let’s count out some dotted rhythms.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DE587-E3BD-48F9-B1EA-61832DEF7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667" y="1356293"/>
            <a:ext cx="7417628" cy="9034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84ADF1-9D55-468C-8022-FC4C7F96C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2" y="3080614"/>
            <a:ext cx="7371907" cy="833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8FE914-109E-40D8-9AEF-FCD8F41D5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2" y="4735439"/>
            <a:ext cx="7406656" cy="766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34EE91-DEFA-487C-B012-E885975A8206}"/>
              </a:ext>
            </a:extLst>
          </p:cNvPr>
          <p:cNvSpPr txBox="1"/>
          <p:nvPr/>
        </p:nvSpPr>
        <p:spPr>
          <a:xfrm>
            <a:off x="1681882" y="3262996"/>
            <a:ext cx="395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AF25B1-D3AE-4B37-AFAC-A2AF109A1754}"/>
              </a:ext>
            </a:extLst>
          </p:cNvPr>
          <p:cNvSpPr txBox="1"/>
          <p:nvPr/>
        </p:nvSpPr>
        <p:spPr>
          <a:xfrm>
            <a:off x="1681882" y="1570465"/>
            <a:ext cx="395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AF0B08-3870-4D3A-95A8-664DEA764F9E}"/>
              </a:ext>
            </a:extLst>
          </p:cNvPr>
          <p:cNvSpPr txBox="1"/>
          <p:nvPr/>
        </p:nvSpPr>
        <p:spPr>
          <a:xfrm>
            <a:off x="1681882" y="4887684"/>
            <a:ext cx="442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97539FA-7BF9-4DE8-B5EF-ACEECE37AB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41" y="2114562"/>
            <a:ext cx="6342901" cy="19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02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D126E7-8BE1-4389-BBF2-780C353C001E}"/>
              </a:ext>
            </a:extLst>
          </p:cNvPr>
          <p:cNvSpPr txBox="1"/>
          <p:nvPr/>
        </p:nvSpPr>
        <p:spPr>
          <a:xfrm>
            <a:off x="768626" y="461664"/>
            <a:ext cx="803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Let’s count out some dotted rhythms.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DE587-E3BD-48F9-B1EA-61832DEF7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667" y="1356293"/>
            <a:ext cx="7417628" cy="9034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84ADF1-9D55-468C-8022-FC4C7F96C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2" y="3080614"/>
            <a:ext cx="7371907" cy="833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8FE914-109E-40D8-9AEF-FCD8F41D5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2" y="4735439"/>
            <a:ext cx="7406656" cy="766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34EE91-DEFA-487C-B012-E885975A8206}"/>
              </a:ext>
            </a:extLst>
          </p:cNvPr>
          <p:cNvSpPr txBox="1"/>
          <p:nvPr/>
        </p:nvSpPr>
        <p:spPr>
          <a:xfrm>
            <a:off x="1681882" y="3262996"/>
            <a:ext cx="395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AF25B1-D3AE-4B37-AFAC-A2AF109A1754}"/>
              </a:ext>
            </a:extLst>
          </p:cNvPr>
          <p:cNvSpPr txBox="1"/>
          <p:nvPr/>
        </p:nvSpPr>
        <p:spPr>
          <a:xfrm>
            <a:off x="1681882" y="1570465"/>
            <a:ext cx="395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AF0B08-3870-4D3A-95A8-664DEA764F9E}"/>
              </a:ext>
            </a:extLst>
          </p:cNvPr>
          <p:cNvSpPr txBox="1"/>
          <p:nvPr/>
        </p:nvSpPr>
        <p:spPr>
          <a:xfrm>
            <a:off x="1681882" y="4887684"/>
            <a:ext cx="442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420575-BB9D-4C0E-9214-C5EE273C7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705" y="3817774"/>
            <a:ext cx="6342901" cy="1935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7539FA-7BF9-4DE8-B5EF-ACEECE37AB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41" y="2114562"/>
            <a:ext cx="6342901" cy="19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18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D126E7-8BE1-4389-BBF2-780C353C001E}"/>
              </a:ext>
            </a:extLst>
          </p:cNvPr>
          <p:cNvSpPr txBox="1"/>
          <p:nvPr/>
        </p:nvSpPr>
        <p:spPr>
          <a:xfrm>
            <a:off x="768626" y="461664"/>
            <a:ext cx="803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Let’s count out some dotted rhythms.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DE587-E3BD-48F9-B1EA-61832DEF7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667" y="1356293"/>
            <a:ext cx="7417628" cy="9034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84ADF1-9D55-468C-8022-FC4C7F96C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2" y="3080614"/>
            <a:ext cx="7371907" cy="833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8FE914-109E-40D8-9AEF-FCD8F41D5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2" y="4735439"/>
            <a:ext cx="7406656" cy="766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34EE91-DEFA-487C-B012-E885975A8206}"/>
              </a:ext>
            </a:extLst>
          </p:cNvPr>
          <p:cNvSpPr txBox="1"/>
          <p:nvPr/>
        </p:nvSpPr>
        <p:spPr>
          <a:xfrm>
            <a:off x="1681882" y="3262996"/>
            <a:ext cx="395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AF25B1-D3AE-4B37-AFAC-A2AF109A1754}"/>
              </a:ext>
            </a:extLst>
          </p:cNvPr>
          <p:cNvSpPr txBox="1"/>
          <p:nvPr/>
        </p:nvSpPr>
        <p:spPr>
          <a:xfrm>
            <a:off x="1681882" y="1570465"/>
            <a:ext cx="395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AF0B08-3870-4D3A-95A8-664DEA764F9E}"/>
              </a:ext>
            </a:extLst>
          </p:cNvPr>
          <p:cNvSpPr txBox="1"/>
          <p:nvPr/>
        </p:nvSpPr>
        <p:spPr>
          <a:xfrm>
            <a:off x="1681882" y="4887684"/>
            <a:ext cx="442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420575-BB9D-4C0E-9214-C5EE273C7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705" y="3817774"/>
            <a:ext cx="6342901" cy="1935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7539FA-7BF9-4DE8-B5EF-ACEECE37AB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41" y="2114562"/>
            <a:ext cx="6342901" cy="1935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7603A8-4033-4158-8D4A-96F07E74B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367" y="5498317"/>
            <a:ext cx="6368809" cy="19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85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5F52C0-D200-4487-8BB6-0AA97F976452}"/>
              </a:ext>
            </a:extLst>
          </p:cNvPr>
          <p:cNvSpPr txBox="1"/>
          <p:nvPr/>
        </p:nvSpPr>
        <p:spPr>
          <a:xfrm>
            <a:off x="2690327" y="345234"/>
            <a:ext cx="68113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The dot increases the value of a note by 50%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A7CE68C7-C49F-4773-819F-F65C3FF95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19" y="1326157"/>
            <a:ext cx="7906362" cy="474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81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C9BE90-B401-4067-892F-738FCE327DC4}"/>
              </a:ext>
            </a:extLst>
          </p:cNvPr>
          <p:cNvSpPr txBox="1"/>
          <p:nvPr/>
        </p:nvSpPr>
        <p:spPr>
          <a:xfrm>
            <a:off x="849086" y="429207"/>
            <a:ext cx="9153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is it good for?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65DFB8-4927-4D5A-B72D-10235B314855}"/>
              </a:ext>
            </a:extLst>
          </p:cNvPr>
          <p:cNvSpPr txBox="1"/>
          <p:nvPr/>
        </p:nvSpPr>
        <p:spPr>
          <a:xfrm>
            <a:off x="849086" y="1066735"/>
            <a:ext cx="8080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fills up our measures in 3/4 time.</a:t>
            </a:r>
          </a:p>
        </p:txBody>
      </p:sp>
      <p:pic>
        <p:nvPicPr>
          <p:cNvPr id="11" name="Picture 10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7A6C1F5D-FF95-3A28-26B8-B0CCC47D4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74" y="1981263"/>
            <a:ext cx="11026220" cy="137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97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65DFB8-4927-4D5A-B72D-10235B314855}"/>
              </a:ext>
            </a:extLst>
          </p:cNvPr>
          <p:cNvSpPr txBox="1"/>
          <p:nvPr/>
        </p:nvSpPr>
        <p:spPr>
          <a:xfrm>
            <a:off x="1385596" y="1129005"/>
            <a:ext cx="8080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makes the “heartbeat” rhythm that is common in rock and roll.</a:t>
            </a: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EB7B16AB-D8D2-4772-BBA3-D1CA711DC9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96" y="1736470"/>
            <a:ext cx="4762510" cy="1159766"/>
          </a:xfrm>
          <a:prstGeom prst="rect">
            <a:avLst/>
          </a:prstGeom>
        </p:spPr>
      </p:pic>
      <p:pic>
        <p:nvPicPr>
          <p:cNvPr id="4" name="The Ronettes - 01. Be My Baby (From _Dirty Dancing_)">
            <a:hlinkClick r:id="" action="ppaction://media"/>
            <a:extLst>
              <a:ext uri="{FF2B5EF4-FFF2-40B4-BE49-F238E27FC236}">
                <a16:creationId xmlns:a16="http://schemas.microsoft.com/office/drawing/2014/main" id="{621BDCB2-7147-4E3E-A851-96C3858CBF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48106" y="3513185"/>
            <a:ext cx="557494" cy="557494"/>
          </a:xfrm>
          <a:prstGeom prst="rect">
            <a:avLst/>
          </a:prstGeom>
        </p:spPr>
      </p:pic>
      <p:pic>
        <p:nvPicPr>
          <p:cNvPr id="7" name="Picture 6" descr="Table&#10;&#10;Description automatically generated with medium confidence">
            <a:extLst>
              <a:ext uri="{FF2B5EF4-FFF2-40B4-BE49-F238E27FC236}">
                <a16:creationId xmlns:a16="http://schemas.microsoft.com/office/drawing/2014/main" id="{4969688B-79A7-43DA-A3E3-D95D4ADA2E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4" y="3488973"/>
            <a:ext cx="4503947" cy="6096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FFC1E2-FDD0-4742-A544-9E3E72FF6EAA}"/>
              </a:ext>
            </a:extLst>
          </p:cNvPr>
          <p:cNvSpPr txBox="1"/>
          <p:nvPr/>
        </p:nvSpPr>
        <p:spPr>
          <a:xfrm>
            <a:off x="7188200" y="3607266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Ronettes, “Be My Baby” [1963]</a:t>
            </a:r>
          </a:p>
        </p:txBody>
      </p:sp>
      <p:pic>
        <p:nvPicPr>
          <p:cNvPr id="10" name="Picture 9" descr="A picture containing antenna&#10;&#10;Description automatically generated">
            <a:extLst>
              <a:ext uri="{FF2B5EF4-FFF2-40B4-BE49-F238E27FC236}">
                <a16:creationId xmlns:a16="http://schemas.microsoft.com/office/drawing/2014/main" id="{881448D3-2527-41A6-A6CE-830955DA5D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18" y="4880355"/>
            <a:ext cx="4639065" cy="6278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F5244D-2A99-4FA8-9898-18A668E57B78}"/>
              </a:ext>
            </a:extLst>
          </p:cNvPr>
          <p:cNvSpPr txBox="1"/>
          <p:nvPr/>
        </p:nvSpPr>
        <p:spPr>
          <a:xfrm>
            <a:off x="7188200" y="5029200"/>
            <a:ext cx="3556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Dre, “The Next Episode” [1999]</a:t>
            </a:r>
          </a:p>
        </p:txBody>
      </p:sp>
      <p:pic>
        <p:nvPicPr>
          <p:cNvPr id="6" name="the next episode">
            <a:hlinkClick r:id="" action="ppaction://media"/>
            <a:extLst>
              <a:ext uri="{FF2B5EF4-FFF2-40B4-BE49-F238E27FC236}">
                <a16:creationId xmlns:a16="http://schemas.microsoft.com/office/drawing/2014/main" id="{A2B3E96D-349B-4A8D-A6E2-FF90C19557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68957" y="4898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4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2F08BB-063F-47FC-9DA4-21964289B7FD}"/>
              </a:ext>
            </a:extLst>
          </p:cNvPr>
          <p:cNvSpPr txBox="1"/>
          <p:nvPr/>
        </p:nvSpPr>
        <p:spPr>
          <a:xfrm>
            <a:off x="787400" y="546100"/>
            <a:ext cx="4008535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Fast dotted rhythms (with dotted eighths and sixteenths) were popular in the Baroque era.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5996EE-FCF8-43C2-B898-800C20DCBCEE}"/>
              </a:ext>
            </a:extLst>
          </p:cNvPr>
          <p:cNvSpPr txBox="1"/>
          <p:nvPr/>
        </p:nvSpPr>
        <p:spPr>
          <a:xfrm>
            <a:off x="787400" y="1804040"/>
            <a:ext cx="553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J. S. Bach, Cantata No. 140, “</a:t>
            </a:r>
            <a:r>
              <a:rPr lang="en-US" dirty="0" err="1"/>
              <a:t>Wachet</a:t>
            </a:r>
            <a:r>
              <a:rPr lang="en-US" dirty="0"/>
              <a:t> Auf”: 1</a:t>
            </a:r>
            <a:r>
              <a:rPr lang="en-US" baseline="30000" dirty="0"/>
              <a:t>st</a:t>
            </a:r>
            <a:r>
              <a:rPr lang="en-US" dirty="0"/>
              <a:t> movement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0E959845-40C7-B3F5-7731-7038A6D75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257" y="363061"/>
            <a:ext cx="5945089" cy="1341034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79AC74D0-26D4-CC30-0F73-93C62AB08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2484514"/>
            <a:ext cx="9024257" cy="3862606"/>
          </a:xfrm>
          <a:prstGeom prst="rect">
            <a:avLst/>
          </a:prstGeom>
        </p:spPr>
      </p:pic>
      <p:pic>
        <p:nvPicPr>
          <p:cNvPr id="3" name="wachet auf">
            <a:hlinkClick r:id="" action="ppaction://media"/>
            <a:extLst>
              <a:ext uri="{FF2B5EF4-FFF2-40B4-BE49-F238E27FC236}">
                <a16:creationId xmlns:a16="http://schemas.microsoft.com/office/drawing/2014/main" id="{469EC62C-69D0-50CB-013D-3DD0EEC644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9320" y="28797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5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99641B-D151-4E9A-586A-7DADD5F1139D}"/>
              </a:ext>
            </a:extLst>
          </p:cNvPr>
          <p:cNvSpPr txBox="1"/>
          <p:nvPr/>
        </p:nvSpPr>
        <p:spPr>
          <a:xfrm>
            <a:off x="914400" y="517585"/>
            <a:ext cx="6288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TWO DOTS???!?</a:t>
            </a:r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73930A49-7195-DB2A-BD80-55B6BDB18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96" y="2208148"/>
            <a:ext cx="1305774" cy="40877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7CEEB0-BE25-793A-ED06-319F9B23F9C2}"/>
              </a:ext>
            </a:extLst>
          </p:cNvPr>
          <p:cNvSpPr txBox="1"/>
          <p:nvPr/>
        </p:nvSpPr>
        <p:spPr>
          <a:xfrm>
            <a:off x="3832770" y="2528597"/>
            <a:ext cx="9237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>
                <a:latin typeface="Maestro" panose="02000506050000020004" pitchFamily="2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5405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33CAF7-4AC2-4FF2-BBFF-C585F488F488}"/>
              </a:ext>
            </a:extLst>
          </p:cNvPr>
          <p:cNvSpPr txBox="1"/>
          <p:nvPr/>
        </p:nvSpPr>
        <p:spPr>
          <a:xfrm>
            <a:off x="1358900" y="520700"/>
            <a:ext cx="944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second dot adds 50% of the 50%!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4CCD878B-FBE4-4769-B675-892EEE412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773" y="1758038"/>
            <a:ext cx="7873068" cy="399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02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62AE2C-BA02-410E-980B-BA9E7A1A20B3}"/>
              </a:ext>
            </a:extLst>
          </p:cNvPr>
          <p:cNvSpPr txBox="1"/>
          <p:nvPr/>
        </p:nvSpPr>
        <p:spPr>
          <a:xfrm>
            <a:off x="1270000" y="635000"/>
            <a:ext cx="905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Why would you want this?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3401C6-202E-42C4-B1AF-DC90F2D71ABA}"/>
              </a:ext>
            </a:extLst>
          </p:cNvPr>
          <p:cNvSpPr txBox="1"/>
          <p:nvPr/>
        </p:nvSpPr>
        <p:spPr>
          <a:xfrm>
            <a:off x="1270000" y="1194832"/>
            <a:ext cx="736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the “heartbeat” rhythm, the dot just fills the space before the short note.</a:t>
            </a:r>
          </a:p>
        </p:txBody>
      </p:sp>
      <p:pic>
        <p:nvPicPr>
          <p:cNvPr id="7" name="Picture 6" descr="A picture containing antenna&#10;&#10;Description automatically generated">
            <a:extLst>
              <a:ext uri="{FF2B5EF4-FFF2-40B4-BE49-F238E27FC236}">
                <a16:creationId xmlns:a16="http://schemas.microsoft.com/office/drawing/2014/main" id="{D47F45F3-5F0C-45BA-827E-1F7A1DD25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272" y="2428493"/>
            <a:ext cx="5228855" cy="78181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F547CE0-4153-49BB-A0AC-C30ABF06F0FB}"/>
              </a:ext>
            </a:extLst>
          </p:cNvPr>
          <p:cNvCxnSpPr/>
          <p:nvPr/>
        </p:nvCxnSpPr>
        <p:spPr>
          <a:xfrm flipH="1">
            <a:off x="3467100" y="1993900"/>
            <a:ext cx="203200" cy="43459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7B9D843-CF85-4089-B68D-831DD199270A}"/>
              </a:ext>
            </a:extLst>
          </p:cNvPr>
          <p:cNvCxnSpPr>
            <a:cxnSpLocks/>
          </p:cNvCxnSpPr>
          <p:nvPr/>
        </p:nvCxnSpPr>
        <p:spPr>
          <a:xfrm>
            <a:off x="4193760" y="1993900"/>
            <a:ext cx="205962" cy="4674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B307300-EF97-4C7E-A152-CA2052FC427D}"/>
              </a:ext>
            </a:extLst>
          </p:cNvPr>
          <p:cNvCxnSpPr>
            <a:cxnSpLocks/>
          </p:cNvCxnSpPr>
          <p:nvPr/>
        </p:nvCxnSpPr>
        <p:spPr>
          <a:xfrm>
            <a:off x="5234056" y="2010497"/>
            <a:ext cx="205962" cy="4674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4E84DEE-05B9-4D82-A9A2-30E3CE388CAA}"/>
              </a:ext>
            </a:extLst>
          </p:cNvPr>
          <p:cNvSpPr txBox="1"/>
          <p:nvPr/>
        </p:nvSpPr>
        <p:spPr>
          <a:xfrm>
            <a:off x="1270000" y="3705304"/>
            <a:ext cx="736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Double-dotting fills in the space for a faster pickup note.</a:t>
            </a:r>
          </a:p>
        </p:txBody>
      </p:sp>
      <p:pic>
        <p:nvPicPr>
          <p:cNvPr id="15" name="Picture 14" descr="A picture containing antenna&#10;&#10;Description automatically generated">
            <a:extLst>
              <a:ext uri="{FF2B5EF4-FFF2-40B4-BE49-F238E27FC236}">
                <a16:creationId xmlns:a16="http://schemas.microsoft.com/office/drawing/2014/main" id="{ED486BB9-2CC3-457B-8936-B340C04A5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271" y="4347498"/>
            <a:ext cx="5228855" cy="78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6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D126E7-8BE1-4389-BBF2-780C353C001E}"/>
              </a:ext>
            </a:extLst>
          </p:cNvPr>
          <p:cNvSpPr txBox="1"/>
          <p:nvPr/>
        </p:nvSpPr>
        <p:spPr>
          <a:xfrm>
            <a:off x="768626" y="461664"/>
            <a:ext cx="803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Let’s count out some dotted rhythms.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DE587-E3BD-48F9-B1EA-61832DEF7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667" y="1356293"/>
            <a:ext cx="7417628" cy="9034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84ADF1-9D55-468C-8022-FC4C7F96C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2" y="3080614"/>
            <a:ext cx="7371907" cy="833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8FE914-109E-40D8-9AEF-FCD8F41D5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2" y="4735439"/>
            <a:ext cx="7406656" cy="766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34EE91-DEFA-487C-B012-E885975A8206}"/>
              </a:ext>
            </a:extLst>
          </p:cNvPr>
          <p:cNvSpPr txBox="1"/>
          <p:nvPr/>
        </p:nvSpPr>
        <p:spPr>
          <a:xfrm>
            <a:off x="1681882" y="3262996"/>
            <a:ext cx="395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AF25B1-D3AE-4B37-AFAC-A2AF109A1754}"/>
              </a:ext>
            </a:extLst>
          </p:cNvPr>
          <p:cNvSpPr txBox="1"/>
          <p:nvPr/>
        </p:nvSpPr>
        <p:spPr>
          <a:xfrm>
            <a:off x="1681882" y="1570465"/>
            <a:ext cx="395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AF0B08-3870-4D3A-95A8-664DEA764F9E}"/>
              </a:ext>
            </a:extLst>
          </p:cNvPr>
          <p:cNvSpPr txBox="1"/>
          <p:nvPr/>
        </p:nvSpPr>
        <p:spPr>
          <a:xfrm>
            <a:off x="1681882" y="4887684"/>
            <a:ext cx="442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3)</a:t>
            </a:r>
          </a:p>
        </p:txBody>
      </p:sp>
    </p:spTree>
    <p:extLst>
      <p:ext uri="{BB962C8B-B14F-4D97-AF65-F5344CB8AC3E}">
        <p14:creationId xmlns:p14="http://schemas.microsoft.com/office/powerpoint/2010/main" val="97337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210</Words>
  <Application>Microsoft Office PowerPoint</Application>
  <PresentationFormat>Widescreen</PresentationFormat>
  <Paragraphs>31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Maestro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Smey</dc:creator>
  <cp:lastModifiedBy>David Smey</cp:lastModifiedBy>
  <cp:revision>14</cp:revision>
  <dcterms:created xsi:type="dcterms:W3CDTF">2022-01-26T22:05:08Z</dcterms:created>
  <dcterms:modified xsi:type="dcterms:W3CDTF">2023-01-31T13:36:56Z</dcterms:modified>
</cp:coreProperties>
</file>